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257" r:id="rId3"/>
    <p:sldId id="258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3E730-ECD8-4F07-B70D-D6BDBC3ABA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6171E-76EE-4A6A-932C-DCCAE833A39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77802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6171E-76EE-4A6A-932C-DCCAE833A39E}" type="slidenum">
              <a:rPr lang="en-NZ" smtClean="0"/>
              <a:t>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27105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7F9F4D-0C4D-4275-A1AA-8187DD55313B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93398D8-3404-4B08-87C9-664FC5AD4AE1}" type="slidenum">
              <a:rPr lang="en-NZ" smtClean="0"/>
              <a:t>‹#›</a:t>
            </a:fld>
            <a:endParaRPr lang="en-NZ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UJ5vqWjLiL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208" l="2210" r="983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1057">
            <a:off x="3126248" y="2141070"/>
            <a:ext cx="2155254" cy="33221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602128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chemeClr val="bg2">
                    <a:lumMod val="10000"/>
                  </a:schemeClr>
                </a:solidFill>
                <a:latin typeface="Bradley Hand ITC" panose="03070402050302030203" pitchFamily="66" charset="0"/>
              </a:rPr>
              <a:t>By: Raina and Stephanie.</a:t>
            </a:r>
            <a:endParaRPr lang="en-NZ" dirty="0">
              <a:solidFill>
                <a:schemeClr val="bg2">
                  <a:lumMod val="10000"/>
                </a:schemeClr>
              </a:solidFill>
              <a:latin typeface="Bradley Hand ITC" panose="03070402050302030203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68849" y="260648"/>
            <a:ext cx="15520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Jazz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181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38082" y="116632"/>
            <a:ext cx="49188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History of Jazz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1556792"/>
            <a:ext cx="6984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Buddy 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Bolden (Born: </a:t>
            </a:r>
            <a:r>
              <a:rPr lang="en-NZ" sz="2400" b="1" dirty="0" smtClean="0">
                <a:latin typeface="Bradley Hand ITC" panose="03070402050302030203" pitchFamily="66" charset="0"/>
              </a:rPr>
              <a:t>September </a:t>
            </a:r>
            <a:r>
              <a:rPr lang="en-NZ" sz="2400" b="1" dirty="0">
                <a:latin typeface="Bradley Hand ITC" panose="03070402050302030203" pitchFamily="66" charset="0"/>
              </a:rPr>
              <a:t>6, </a:t>
            </a:r>
            <a:r>
              <a:rPr lang="en-NZ" sz="2400" b="1" dirty="0" smtClean="0">
                <a:latin typeface="Bradley Hand ITC" panose="03070402050302030203" pitchFamily="66" charset="0"/>
              </a:rPr>
              <a:t>1877. </a:t>
            </a:r>
            <a:r>
              <a:rPr lang="en-NZ" sz="2400" b="1" dirty="0">
                <a:latin typeface="Bradley Hand ITC" panose="03070402050302030203" pitchFamily="66" charset="0"/>
              </a:rPr>
              <a:t>Died: November 4, </a:t>
            </a:r>
            <a:r>
              <a:rPr lang="en-NZ" sz="2400" b="1" dirty="0" smtClean="0">
                <a:latin typeface="Bradley Hand ITC" panose="03070402050302030203" pitchFamily="66" charset="0"/>
              </a:rPr>
              <a:t>1931) 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Slaves are 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named the 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founders 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of jazz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NZ" sz="2400" b="1" dirty="0" smtClean="0">
              <a:latin typeface="Bradley Hand ITC" panose="03070402050302030203" pitchFamily="66" charset="0"/>
              <a:cs typeface="EucrosiaUPC" panose="02020603050405020304" pitchFamily="18" charset="-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Started 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in the early 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1600s, in New Orleans, USA.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NZ" sz="2400" b="1" dirty="0" smtClean="0">
              <a:latin typeface="Bradley Hand ITC" panose="03070402050302030203" pitchFamily="66" charset="0"/>
              <a:cs typeface="EucrosiaUPC" panose="02020603050405020304" pitchFamily="18" charset="-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Originally comes from US and Africa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NZ" sz="2400" b="1" dirty="0" smtClean="0">
              <a:latin typeface="Bradley Hand ITC" panose="03070402050302030203" pitchFamily="66" charset="0"/>
              <a:cs typeface="EucrosiaUPC" panose="02020603050405020304" pitchFamily="18" charset="-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400" b="1" dirty="0">
                <a:latin typeface="Bradley Hand ITC" panose="03070402050302030203" pitchFamily="66" charset="0"/>
                <a:cs typeface="EucrosiaUPC" panose="02020603050405020304" pitchFamily="18" charset="-34"/>
              </a:rPr>
              <a:t>J</a:t>
            </a: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azz has been a part proud African American tradition for 100 years.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NZ" sz="2400" b="1" dirty="0" smtClean="0">
              <a:latin typeface="Bradley Hand ITC" panose="03070402050302030203" pitchFamily="66" charset="0"/>
              <a:cs typeface="EucrosiaUPC" panose="02020603050405020304" pitchFamily="18" charset="-34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400" b="1" dirty="0" smtClean="0">
                <a:latin typeface="Bradley Hand ITC" panose="03070402050302030203" pitchFamily="66" charset="0"/>
                <a:cs typeface="EucrosiaUPC" panose="02020603050405020304" pitchFamily="18" charset="-34"/>
              </a:rPr>
              <a:t>Jazz referred as ‘Americas Classical Music’.</a:t>
            </a:r>
            <a:endParaRPr lang="en-NZ" sz="2400" b="1" dirty="0">
              <a:latin typeface="Bradley Hand ITC" panose="03070402050302030203" pitchFamily="66" charset="0"/>
              <a:cs typeface="Eucrosi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619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1412776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endParaRPr lang="en-NZ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1052736"/>
            <a:ext cx="71287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400" b="1" dirty="0" smtClean="0">
                <a:latin typeface="Bradley Hand ITC" panose="03070402050302030203" pitchFamily="66" charset="0"/>
              </a:rPr>
              <a:t>Jazz spans range of music from ragtime to present day period 100 years.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NZ" sz="2400" b="1" dirty="0">
              <a:latin typeface="Bradley Hand ITC" panose="03070402050302030203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400" b="1" dirty="0" smtClean="0">
                <a:latin typeface="Bradley Hand ITC" panose="03070402050302030203" pitchFamily="66" charset="0"/>
              </a:rPr>
              <a:t>Drew on different national, regional and local music cultures.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NZ" sz="2400" b="1" dirty="0">
              <a:latin typeface="Bradley Hand ITC" panose="03070402050302030203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NZ" sz="2400" b="1" dirty="0" smtClean="0">
                <a:latin typeface="Bradley Hand ITC" panose="03070402050302030203" pitchFamily="66" charset="0"/>
              </a:rPr>
              <a:t>Played a faster tempo and used more chord based improvisation.	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NZ" sz="2400" b="1" dirty="0">
              <a:latin typeface="Bradley Hand ITC" panose="03070402050302030203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NZ" sz="2400" b="1" dirty="0"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buddy bolden"/>
          <p:cNvSpPr>
            <a:spLocks noChangeAspect="1" noChangeArrowheads="1"/>
          </p:cNvSpPr>
          <p:nvPr/>
        </p:nvSpPr>
        <p:spPr bwMode="auto">
          <a:xfrm>
            <a:off x="3923928" y="1320800"/>
            <a:ext cx="1743075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" name="AutoShape 4" descr="Image result for buddy bolden"/>
          <p:cNvSpPr>
            <a:spLocks noChangeAspect="1" noChangeArrowheads="1"/>
          </p:cNvSpPr>
          <p:nvPr/>
        </p:nvSpPr>
        <p:spPr bwMode="auto">
          <a:xfrm>
            <a:off x="5508104" y="650194"/>
            <a:ext cx="1743075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7" name="Rectangle 6"/>
          <p:cNvSpPr/>
          <p:nvPr/>
        </p:nvSpPr>
        <p:spPr>
          <a:xfrm>
            <a:off x="3203848" y="188529"/>
            <a:ext cx="1920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Links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1196752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b="1" dirty="0" smtClean="0">
                <a:latin typeface="Bradley Hand ITC" panose="03070402050302030203" pitchFamily="66" charset="0"/>
              </a:rPr>
              <a:t>All Jazzed Up:  </a:t>
            </a:r>
            <a:endParaRPr lang="en-NZ" sz="2400" b="1" dirty="0">
              <a:latin typeface="Bradley Hand ITC" panose="03070402050302030203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09528" y="11967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NZ" u="sng" dirty="0">
                <a:hlinkClick r:id="rId2"/>
              </a:rPr>
              <a:t>http://youtu.be/UJ5vqWjLiLo</a:t>
            </a:r>
            <a:r>
              <a:rPr lang="en-NZ" dirty="0"/>
              <a:t/>
            </a:r>
            <a:br>
              <a:rPr lang="en-NZ" dirty="0"/>
            </a:b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5851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70</TotalTime>
  <Words>120</Words>
  <Application>Microsoft Office PowerPoint</Application>
  <PresentationFormat>On-screen Show (4:3)</PresentationFormat>
  <Paragraphs>21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Trek</vt:lpstr>
      <vt:lpstr>PowerPoint Presentation</vt:lpstr>
      <vt:lpstr>PowerPoint Presentation</vt:lpstr>
      <vt:lpstr>PowerPoint Presentation</vt:lpstr>
      <vt:lpstr>PowerPoint Presentation</vt:lpstr>
    </vt:vector>
  </TitlesOfParts>
  <Company>Rutherfor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8</cp:revision>
  <dcterms:created xsi:type="dcterms:W3CDTF">2014-09-23T22:23:54Z</dcterms:created>
  <dcterms:modified xsi:type="dcterms:W3CDTF">2014-09-24T00:17:54Z</dcterms:modified>
</cp:coreProperties>
</file>